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700" r:id="rId3"/>
    <p:sldMasterId id="2147483711" r:id="rId4"/>
    <p:sldMasterId id="2147483741" r:id="rId5"/>
  </p:sldMasterIdLst>
  <p:notesMasterIdLst>
    <p:notesMasterId r:id="rId15"/>
  </p:notesMasterIdLst>
  <p:sldIdLst>
    <p:sldId id="301" r:id="rId6"/>
    <p:sldId id="300" r:id="rId7"/>
    <p:sldId id="1957" r:id="rId8"/>
    <p:sldId id="1958" r:id="rId9"/>
    <p:sldId id="302" r:id="rId10"/>
    <p:sldId id="1961" r:id="rId11"/>
    <p:sldId id="1959" r:id="rId12"/>
    <p:sldId id="1984" r:id="rId13"/>
    <p:sldId id="375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EABC2-60BF-3B40-ABAF-C470EEBC05F1}" v="3" dt="2023-03-17T01:28:1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694"/>
  </p:normalViewPr>
  <p:slideViewPr>
    <p:cSldViewPr snapToGrid="0">
      <p:cViewPr varScale="1">
        <p:scale>
          <a:sx n="170" d="100"/>
          <a:sy n="170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microsoft.com/office/2016/11/relationships/changesInfo" Target="changesInfos/changesInfo1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4F333B99-0F02-471B-8A7F-507C55E43EA0}"/>
    <pc:docChg chg="modSld">
      <pc:chgData name="Daniel Khashabi" userId="S::dkhasha1@jh.edu::62390808-c838-45e6-be59-d6fd0d208bc8" providerId="AD" clId="Web-{4F333B99-0F02-471B-8A7F-507C55E43EA0}" dt="2023-02-14T02:00:21.864" v="2" actId="20577"/>
      <pc:docMkLst>
        <pc:docMk/>
      </pc:docMkLst>
      <pc:sldChg chg="modSp">
        <pc:chgData name="Daniel Khashabi" userId="S::dkhasha1@jh.edu::62390808-c838-45e6-be59-d6fd0d208bc8" providerId="AD" clId="Web-{4F333B99-0F02-471B-8A7F-507C55E43EA0}" dt="2023-02-14T02:00:21.864" v="2" actId="20577"/>
        <pc:sldMkLst>
          <pc:docMk/>
          <pc:sldMk cId="2201506688" sldId="302"/>
        </pc:sldMkLst>
        <pc:spChg chg="mod">
          <ac:chgData name="Daniel Khashabi" userId="S::dkhasha1@jh.edu::62390808-c838-45e6-be59-d6fd0d208bc8" providerId="AD" clId="Web-{4F333B99-0F02-471B-8A7F-507C55E43EA0}" dt="2023-02-14T02:00:21.864" v="2" actId="20577"/>
          <ac:spMkLst>
            <pc:docMk/>
            <pc:sldMk cId="2201506688" sldId="302"/>
            <ac:spMk id="3" creationId="{BA118F5A-1078-6FAD-5020-3DEECAF7FC1A}"/>
          </ac:spMkLst>
        </pc:spChg>
      </pc:sldChg>
    </pc:docChg>
  </pc:docChgLst>
  <pc:docChgLst>
    <pc:chgData name="Daniel Khashabi" userId="62390808-c838-45e6-be59-d6fd0d208bc8" providerId="ADAL" clId="{29CEABC2-60BF-3B40-ABAF-C470EEBC05F1}"/>
    <pc:docChg chg="custSel addSld delSld modSld">
      <pc:chgData name="Daniel Khashabi" userId="62390808-c838-45e6-be59-d6fd0d208bc8" providerId="ADAL" clId="{29CEABC2-60BF-3B40-ABAF-C470EEBC05F1}" dt="2023-03-17T01:28:11.811" v="6"/>
      <pc:docMkLst>
        <pc:docMk/>
      </pc:docMkLst>
      <pc:sldChg chg="modSp mod">
        <pc:chgData name="Daniel Khashabi" userId="62390808-c838-45e6-be59-d6fd0d208bc8" providerId="ADAL" clId="{29CEABC2-60BF-3B40-ABAF-C470EEBC05F1}" dt="2023-03-17T00:38:35.519" v="1" actId="27636"/>
        <pc:sldMkLst>
          <pc:docMk/>
          <pc:sldMk cId="2201506688" sldId="302"/>
        </pc:sldMkLst>
        <pc:spChg chg="mod">
          <ac:chgData name="Daniel Khashabi" userId="62390808-c838-45e6-be59-d6fd0d208bc8" providerId="ADAL" clId="{29CEABC2-60BF-3B40-ABAF-C470EEBC05F1}" dt="2023-03-17T00:38:35.519" v="1" actId="27636"/>
          <ac:spMkLst>
            <pc:docMk/>
            <pc:sldMk cId="2201506688" sldId="302"/>
            <ac:spMk id="2" creationId="{9D43D3C0-D449-06D3-F54C-53DF98E7C185}"/>
          </ac:spMkLst>
        </pc:spChg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1361401868" sldId="375"/>
        </pc:sldMkLst>
      </pc:sldChg>
      <pc:sldChg chg="add">
        <pc:chgData name="Daniel Khashabi" userId="62390808-c838-45e6-be59-d6fd0d208bc8" providerId="ADAL" clId="{29CEABC2-60BF-3B40-ABAF-C470EEBC05F1}" dt="2023-03-17T01:28:11.811" v="6"/>
        <pc:sldMkLst>
          <pc:docMk/>
          <pc:sldMk cId="935017483" sldId="1957"/>
        </pc:sldMkLst>
      </pc:sldChg>
      <pc:sldChg chg="add del">
        <pc:chgData name="Daniel Khashabi" userId="62390808-c838-45e6-be59-d6fd0d208bc8" providerId="ADAL" clId="{29CEABC2-60BF-3B40-ABAF-C470EEBC05F1}" dt="2023-03-17T01:28:09.987" v="5" actId="2696"/>
        <pc:sldMkLst>
          <pc:docMk/>
          <pc:sldMk cId="964093234" sldId="1957"/>
        </pc:sldMkLst>
      </pc:sldChg>
      <pc:sldChg chg="add del">
        <pc:chgData name="Daniel Khashabi" userId="62390808-c838-45e6-be59-d6fd0d208bc8" providerId="ADAL" clId="{29CEABC2-60BF-3B40-ABAF-C470EEBC05F1}" dt="2023-03-17T01:28:09.987" v="5" actId="2696"/>
        <pc:sldMkLst>
          <pc:docMk/>
          <pc:sldMk cId="541380051" sldId="1958"/>
        </pc:sldMkLst>
      </pc:sldChg>
      <pc:sldChg chg="add">
        <pc:chgData name="Daniel Khashabi" userId="62390808-c838-45e6-be59-d6fd0d208bc8" providerId="ADAL" clId="{29CEABC2-60BF-3B40-ABAF-C470EEBC05F1}" dt="2023-03-17T01:28:11.811" v="6"/>
        <pc:sldMkLst>
          <pc:docMk/>
          <pc:sldMk cId="2754990313" sldId="1958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3477635713" sldId="1959"/>
        </pc:sldMkLst>
      </pc:sldChg>
      <pc:sldChg chg="add del">
        <pc:chgData name="Daniel Khashabi" userId="62390808-c838-45e6-be59-d6fd0d208bc8" providerId="ADAL" clId="{29CEABC2-60BF-3B40-ABAF-C470EEBC05F1}" dt="2023-03-17T00:38:37.792" v="2" actId="2696"/>
        <pc:sldMkLst>
          <pc:docMk/>
          <pc:sldMk cId="2676100225" sldId="1960"/>
        </pc:sldMkLst>
      </pc:sldChg>
      <pc:sldChg chg="add del">
        <pc:chgData name="Daniel Khashabi" userId="62390808-c838-45e6-be59-d6fd0d208bc8" providerId="ADAL" clId="{29CEABC2-60BF-3B40-ABAF-C470EEBC05F1}" dt="2023-03-17T00:38:42.541" v="4" actId="2696"/>
        <pc:sldMkLst>
          <pc:docMk/>
          <pc:sldMk cId="4184732113" sldId="1960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3148173644" sldId="1961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1694851328" sldId="1984"/>
        </pc:sldMkLst>
      </pc:sldChg>
      <pc:sldMasterChg chg="delSldLayout">
        <pc:chgData name="Daniel Khashabi" userId="62390808-c838-45e6-be59-d6fd0d208bc8" providerId="ADAL" clId="{29CEABC2-60BF-3B40-ABAF-C470EEBC05F1}" dt="2023-03-17T01:28:09.987" v="5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29CEABC2-60BF-3B40-ABAF-C470EEBC05F1}" dt="2023-03-17T01:28:09.987" v="5" actId="2696"/>
          <pc:sldLayoutMkLst>
            <pc:docMk/>
            <pc:sldMasterMk cId="0" sldId="2147483684"/>
            <pc:sldLayoutMk cId="0" sldId="2147483657"/>
          </pc:sldLayoutMkLst>
        </pc:sldLayoutChg>
      </pc:sldMasterChg>
    </pc:docChg>
  </pc:docChgLst>
  <pc:docChgLst>
    <pc:chgData name="Daniel Khashabi" userId="S::dkhasha1@jh.edu::62390808-c838-45e6-be59-d6fd0d208bc8" providerId="AD" clId="Web-{08BAB9D1-D805-0F41-FE4D-FCD81D23DF5D}"/>
    <pc:docChg chg="addSld modSld">
      <pc:chgData name="Daniel Khashabi" userId="S::dkhasha1@jh.edu::62390808-c838-45e6-be59-d6fd0d208bc8" providerId="AD" clId="Web-{08BAB9D1-D805-0F41-FE4D-FCD81D23DF5D}" dt="2023-02-10T15:41:32.362" v="10" actId="20577"/>
      <pc:docMkLst>
        <pc:docMk/>
      </pc:docMkLst>
      <pc:sldChg chg="modSp">
        <pc:chgData name="Daniel Khashabi" userId="S::dkhasha1@jh.edu::62390808-c838-45e6-be59-d6fd0d208bc8" providerId="AD" clId="Web-{08BAB9D1-D805-0F41-FE4D-FCD81D23DF5D}" dt="2023-02-10T15:41:32.362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08BAB9D1-D805-0F41-FE4D-FCD81D23DF5D}" dt="2023-02-10T15:41:32.362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">
        <pc:chgData name="Daniel Khashabi" userId="S::dkhasha1@jh.edu::62390808-c838-45e6-be59-d6fd0d208bc8" providerId="AD" clId="Web-{08BAB9D1-D805-0F41-FE4D-FCD81D23DF5D}" dt="2023-02-10T15:40:41.814" v="0"/>
        <pc:sldMkLst>
          <pc:docMk/>
          <pc:sldMk cId="2201506688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57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bf7412a2f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bf7412a2f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8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361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989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0404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4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1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4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26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153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884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09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7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54709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8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5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95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29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2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6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9239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5113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19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39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776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167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0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6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0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79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3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12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9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81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83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522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31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32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646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944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9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6070623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6810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83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225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79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71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5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09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80" r:id="rId12"/>
    <p:sldLayoutId id="2147483681" r:id="rId13"/>
    <p:sldLayoutId id="2147483682" r:id="rId14"/>
    <p:sldLayoutId id="2147483683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7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3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74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princeton.edu/cos597f" TargetMode="External"/><Relationship Id="rId2" Type="http://schemas.openxmlformats.org/officeDocument/2006/relationships/hyperlink" Target="https://www.youtube.com/watch?v=EAd4oQtEJOM&amp;ab_channel=HuggingFace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Grounded Reasoning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1831681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000" dirty="0"/>
              <a:t>Language Models on Computer Code </a:t>
            </a:r>
          </a:p>
        </p:txBody>
      </p:sp>
    </p:spTree>
    <p:extLst>
      <p:ext uri="{BB962C8B-B14F-4D97-AF65-F5344CB8AC3E}">
        <p14:creationId xmlns:p14="http://schemas.microsoft.com/office/powerpoint/2010/main" val="93501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1672-6D30-A18B-258F-17202472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D3C0-D449-06D3-F54C-53DF98E7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8F5A-1078-6FAD-5020-3DEECAF7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https://www.youtube.com/watch?v=EAd4oQtEJOM&amp;ab_channel=HuggingFace</a:t>
            </a:r>
            <a:r>
              <a:rPr lang="en-US" dirty="0"/>
              <a:t> 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>
                <a:hlinkClick r:id="rId3"/>
              </a:rPr>
              <a:t>https://sites.google.com/princeton.edu/cos597f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150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1672-6D30-A18B-258F-17202472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Text-image models </a:t>
            </a:r>
            <a:br>
              <a:rPr lang="en-US" dirty="0"/>
            </a:br>
            <a:r>
              <a:rPr lang="en-US" dirty="0"/>
              <a:t>Robotic environments </a:t>
            </a:r>
          </a:p>
        </p:txBody>
      </p:sp>
    </p:spTree>
    <p:extLst>
      <p:ext uri="{BB962C8B-B14F-4D97-AF65-F5344CB8AC3E}">
        <p14:creationId xmlns:p14="http://schemas.microsoft.com/office/powerpoint/2010/main" val="314817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9476-8A4A-1B20-2B38-E63A6B9E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RaACT</a:t>
            </a:r>
            <a:r>
              <a:rPr lang="en-US" dirty="0"/>
              <a:t>, </a:t>
            </a:r>
            <a:r>
              <a:rPr lang="en-US" dirty="0" err="1"/>
              <a:t>Toolformer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3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88F4-29FA-3550-8E54-97D8A227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Pixel-based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798E-C4B0-5F74-B061-ABE54C7C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Multi-modal Models</a:t>
            </a:r>
            <a:endParaRPr/>
          </a:p>
        </p:txBody>
      </p:sp>
      <p:sp>
        <p:nvSpPr>
          <p:cNvPr id="623" name="Google Shape;623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language, vision, etc?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types of data?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we build one unified model or different types of models?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14018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95</Words>
  <Application>Microsoft Macintosh PowerPoint</Application>
  <PresentationFormat>On-screen Show (16:9)</PresentationFormat>
  <Paragraphs>14</Paragraphs>
  <Slides>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Calibri</vt:lpstr>
      <vt:lpstr>Source Sans Pro</vt:lpstr>
      <vt:lpstr>Wingdings</vt:lpstr>
      <vt:lpstr>Corbel</vt:lpstr>
      <vt:lpstr>Source Serif Pro</vt:lpstr>
      <vt:lpstr>Courier New</vt:lpstr>
      <vt:lpstr>Tahoma</vt:lpstr>
      <vt:lpstr>Roboto</vt:lpstr>
      <vt:lpstr>Consolas</vt:lpstr>
      <vt:lpstr>Arial</vt:lpstr>
      <vt:lpstr>Times New Roman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Grounded Reasoning</vt:lpstr>
      <vt:lpstr>PowerPoint Presentation</vt:lpstr>
      <vt:lpstr>Language Models on Computer Code </vt:lpstr>
      <vt:lpstr>PowerPoint Presentation</vt:lpstr>
      <vt:lpstr>PowerPoint Presentation</vt:lpstr>
      <vt:lpstr>Text-image models  Robotic environments </vt:lpstr>
      <vt:lpstr>RaACT, Toolformer</vt:lpstr>
      <vt:lpstr>Pixel-based Language Modeling</vt:lpstr>
      <vt:lpstr>Multi-modal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12</cp:revision>
  <dcterms:modified xsi:type="dcterms:W3CDTF">2023-11-13T02:27:32Z</dcterms:modified>
</cp:coreProperties>
</file>